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D5A4A-3D27-47AB-901A-A685474E3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D1887-AFF1-4D4B-B755-D42D9909C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87942-D338-430C-B292-DC4FDB1E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B7F0-617E-4635-8404-77C9A85B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758EF-6012-40DD-9ADA-1CCD98BC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1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78D8C-87AD-4525-A76C-61A51F30B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5A49E-99DF-4782-AA7B-E8A9FB063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D552F-EBA2-4E5D-9ABB-15604D7F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DDEB5-03C5-42D7-84D5-B609F220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8520C-1885-43D3-B4E2-3D169ABA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9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42CCD-CEC7-4B3E-9DEF-1A5691E2A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172C9B-69D3-4E49-BFAB-801DF9ECB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A97B-A9DA-4E9E-84DF-8E3FB77D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3113-FCF6-4B52-B50B-13C91863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105DF-E882-4C21-BE28-D493C246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03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2284-6289-4390-8611-EEADAE81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2A693-A51E-46D3-8B89-BBA03AC67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A4BBD-439F-4AA6-8A2F-B19E2337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9AD8-27B9-46D3-97A2-4DF62572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41AB-3300-4584-8FC6-ABA838EB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3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EC610-0FCE-43D1-B36A-8C85C69F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A28BF-E06F-4CE9-B823-663D333C2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FE6D-0878-4749-869F-63FD3C45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BEB7B-83A4-43F8-87FE-4D78D5BF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0170-BD3A-41AA-9A4D-1C96E433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85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05A8-2877-46CC-A54F-57EC7ADA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1CD6F-3303-41D0-A974-144097D93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5FF3A-9C02-4589-B3CA-DCE86F264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23BCE-C3CB-4F67-B9F1-B82E3EE2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D447D-354C-4172-BFCA-511259FE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0FA7C-51A6-4A16-B1B3-296E8B94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8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9D7B-43DF-48AE-A73D-49663401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B64BF-F636-40AA-8036-02929FF0B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204FE-8030-45FE-92EF-F94DE98C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B3928-5638-47D1-9247-85C4271CA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C3064-3A40-45C9-9DF8-595B8E166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E4E3E-6B7E-44F2-9ACE-F2BB39B4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69AED-12DE-45B0-B0F1-D51FA7C7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E1658-15A0-4D8A-85D7-2775D85C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1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7CA6-965F-439B-ACF3-31B7D3C6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66A064-369C-4017-A5C4-475305C2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118D3-EA56-4F18-A0A2-646381E7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93516-120B-4A94-BA90-2FC75904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511E3-D705-4FEF-B81E-FECF648C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7F7F6-7703-452D-8472-47395A1E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CD874-A0BA-4C1C-80A7-3B8631B8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77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6C1A-9E5C-4324-8ECE-9076F84F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AE2F-5775-45F6-937B-83E405E8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238BD-805A-4806-AE8B-E53F98D90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20BDA-9DE0-4EC1-83D0-72F6736D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DB78D-BEBF-40C6-B800-0882DE0F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1A2F8-BB59-407A-AE0F-17E39D95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886F1-A2C0-4A83-97AF-803BC517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5758-93E8-4E52-8962-8D9F033DC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28372-CEC3-4A9C-8ECD-534E01F4D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C5D1A-E78F-4C1D-BD7C-F9D02F095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6C71E-5A3C-437D-9742-D4F1CE3E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65698-BC63-442A-A7E0-D1B29B56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CEB6-D6A5-4B3B-B90A-0290E583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66599-B16B-4186-9139-6729787AB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AE40-8E35-4564-B1DC-98C82B1B8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5BF5-59EA-430E-B307-E19FB2A556D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702DD-66B4-4391-8BF0-3050980D8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86033-D075-42E7-BA5B-5B09B7FB6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3DC7-886F-4A45-8A3B-3524F7F2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FD86DD0-5284-40E2-8502-AF8B69A535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07949"/>
              </p:ext>
            </p:extLst>
          </p:nvPr>
        </p:nvGraphicFramePr>
        <p:xfrm>
          <a:off x="1322456" y="183374"/>
          <a:ext cx="3759200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" name="Prism 8" r:id="rId3" imgW="3759457" imgH="2927332" progId="Prism8.Document">
                  <p:embed/>
                </p:oleObj>
              </mc:Choice>
              <mc:Fallback>
                <p:oleObj name="Prism 8" r:id="rId3" imgW="3759457" imgH="2927332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2456" y="183374"/>
                        <a:ext cx="3759200" cy="292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E4C69F-7A26-4F76-9CF0-092912DDE1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751777"/>
              </p:ext>
            </p:extLst>
          </p:nvPr>
        </p:nvGraphicFramePr>
        <p:xfrm>
          <a:off x="4636916" y="284025"/>
          <a:ext cx="3836987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Prism 8" r:id="rId5" imgW="3837246" imgH="2927332" progId="Prism8.Document">
                  <p:embed/>
                </p:oleObj>
              </mc:Choice>
              <mc:Fallback>
                <p:oleObj name="Prism 8" r:id="rId5" imgW="3837246" imgH="2927332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6916" y="284025"/>
                        <a:ext cx="3836987" cy="292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56C9AE7-89FA-4F36-AAC7-2467D5806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657286"/>
              </p:ext>
            </p:extLst>
          </p:nvPr>
        </p:nvGraphicFramePr>
        <p:xfrm>
          <a:off x="8082791" y="284025"/>
          <a:ext cx="3836987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" name="Prism 8" r:id="rId7" imgW="3837246" imgH="2936336" progId="Prism8.Document">
                  <p:embed/>
                </p:oleObj>
              </mc:Choice>
              <mc:Fallback>
                <p:oleObj name="Prism 8" r:id="rId7" imgW="3837246" imgH="2936336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82791" y="284025"/>
                        <a:ext cx="3836987" cy="293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24DC366-2EDB-4854-A59D-CB769DFD8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751229"/>
              </p:ext>
            </p:extLst>
          </p:nvPr>
        </p:nvGraphicFramePr>
        <p:xfrm>
          <a:off x="1570900" y="3261700"/>
          <a:ext cx="3795713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Prism 8" r:id="rId9" imgW="3796191" imgH="2936336" progId="Prism8.Document">
                  <p:embed/>
                </p:oleObj>
              </mc:Choice>
              <mc:Fallback>
                <p:oleObj name="Prism 8" r:id="rId9" imgW="3796191" imgH="2936336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70900" y="3261700"/>
                        <a:ext cx="3795713" cy="293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7326DFF-8EBF-481A-A46D-24E94C4BFE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844914"/>
              </p:ext>
            </p:extLst>
          </p:nvPr>
        </p:nvGraphicFramePr>
        <p:xfrm>
          <a:off x="5574886" y="3312026"/>
          <a:ext cx="3763963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" name="Prism 8" r:id="rId11" imgW="3764138" imgH="2927332" progId="Prism8.Document">
                  <p:embed/>
                </p:oleObj>
              </mc:Choice>
              <mc:Fallback>
                <p:oleObj name="Prism 8" r:id="rId11" imgW="3764138" imgH="2927332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74886" y="3312026"/>
                        <a:ext cx="3763963" cy="292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73385" y="82723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kern="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</a:t>
            </a:r>
            <a:r>
              <a:rPr lang="en-GB" b="1" i="1" kern="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18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Prism 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</dc:creator>
  <cp:lastModifiedBy>Hewitt, Helen</cp:lastModifiedBy>
  <cp:revision>35</cp:revision>
  <dcterms:created xsi:type="dcterms:W3CDTF">2020-03-24T14:24:38Z</dcterms:created>
  <dcterms:modified xsi:type="dcterms:W3CDTF">2020-07-23T12:41:05Z</dcterms:modified>
</cp:coreProperties>
</file>